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4" r:id="rId2"/>
    <p:sldId id="283" r:id="rId3"/>
    <p:sldId id="256" r:id="rId4"/>
    <p:sldId id="279" r:id="rId5"/>
    <p:sldId id="280" r:id="rId6"/>
    <p:sldId id="282" r:id="rId7"/>
    <p:sldId id="281" r:id="rId8"/>
    <p:sldId id="257" r:id="rId9"/>
    <p:sldId id="258" r:id="rId10"/>
    <p:sldId id="259" r:id="rId11"/>
    <p:sldId id="260" r:id="rId12"/>
    <p:sldId id="261" r:id="rId13"/>
    <p:sldId id="262" r:id="rId14"/>
    <p:sldId id="263" r:id="rId15"/>
    <p:sldId id="287" r:id="rId16"/>
    <p:sldId id="288" r:id="rId17"/>
    <p:sldId id="289" r:id="rId18"/>
    <p:sldId id="284" r:id="rId19"/>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2082" autoAdjust="0"/>
  </p:normalViewPr>
  <p:slideViewPr>
    <p:cSldViewPr snapToGrid="0">
      <p:cViewPr varScale="1">
        <p:scale>
          <a:sx n="91" d="100"/>
          <a:sy n="91" d="100"/>
        </p:scale>
        <p:origin x="135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80CFE8-0C98-45A0-AA9C-4E08E6CDC17E}" type="datetimeFigureOut">
              <a:rPr lang="fi-FI" smtClean="0"/>
              <a:t>23.4.2026</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BD1598-1CF1-4EDE-BEE6-602501789E3B}" type="slidenum">
              <a:rPr lang="fi-FI" smtClean="0"/>
              <a:t>‹#›</a:t>
            </a:fld>
            <a:endParaRPr lang="fi-FI"/>
          </a:p>
        </p:txBody>
      </p:sp>
    </p:spTree>
    <p:extLst>
      <p:ext uri="{BB962C8B-B14F-4D97-AF65-F5344CB8AC3E}">
        <p14:creationId xmlns:p14="http://schemas.microsoft.com/office/powerpoint/2010/main" val="3224042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r-FR"/>
              <a:t>C'est samedi matin. Chloé ne travaille pas. </a:t>
            </a:r>
          </a:p>
          <a:p>
            <a:r>
              <a:rPr lang="fr-FR"/>
              <a:t>Elle regarde par la fenêtre: il fait beau!</a:t>
            </a:r>
          </a:p>
          <a:p>
            <a:r>
              <a:rPr lang="fr-FR"/>
              <a:t>Elle décide quelque chose: elle va sortir pour faire une balade en vélo.</a:t>
            </a:r>
          </a:p>
          <a:p>
            <a:r>
              <a:rPr lang="fr-FR"/>
              <a:t>Elle se prépare, elle prépare son vélo, elle prend de l'eau et elle sort de sa maison.</a:t>
            </a:r>
            <a:endParaRPr lang="fi-FI"/>
          </a:p>
        </p:txBody>
      </p:sp>
      <p:sp>
        <p:nvSpPr>
          <p:cNvPr id="4" name="Dian numeron paikkamerkki 3"/>
          <p:cNvSpPr>
            <a:spLocks noGrp="1"/>
          </p:cNvSpPr>
          <p:nvPr>
            <p:ph type="sldNum" sz="quarter" idx="5"/>
          </p:nvPr>
        </p:nvSpPr>
        <p:spPr/>
        <p:txBody>
          <a:bodyPr/>
          <a:lstStyle/>
          <a:p>
            <a:fld id="{80BD1598-1CF1-4EDE-BEE6-602501789E3B}" type="slidenum">
              <a:rPr lang="fi-FI" smtClean="0"/>
              <a:t>2</a:t>
            </a:fld>
            <a:endParaRPr lang="fi-FI"/>
          </a:p>
        </p:txBody>
      </p:sp>
    </p:spTree>
    <p:extLst>
      <p:ext uri="{BB962C8B-B14F-4D97-AF65-F5344CB8AC3E}">
        <p14:creationId xmlns:p14="http://schemas.microsoft.com/office/powerpoint/2010/main" val="2380397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r-FR"/>
              <a:t>Chloé fait du vélo à la campagne. </a:t>
            </a:r>
          </a:p>
          <a:p>
            <a:r>
              <a:rPr lang="fr-FR"/>
              <a:t>Elle roule sur une petite route et elle est seule sur la route, il n'y a personne. </a:t>
            </a:r>
          </a:p>
          <a:p>
            <a:r>
              <a:rPr lang="fr-FR"/>
              <a:t>Dans un champ, elle voit un joli pommier et des vaches qui mangent de l'herbe.</a:t>
            </a:r>
          </a:p>
          <a:p>
            <a:r>
              <a:rPr lang="fr-FR"/>
              <a:t>Il fait beau et le soleil brille, Chloé est heureuse!</a:t>
            </a:r>
            <a:endParaRPr lang="fi-FI"/>
          </a:p>
        </p:txBody>
      </p:sp>
      <p:sp>
        <p:nvSpPr>
          <p:cNvPr id="4" name="Dian numeron paikkamerkki 3"/>
          <p:cNvSpPr>
            <a:spLocks noGrp="1"/>
          </p:cNvSpPr>
          <p:nvPr>
            <p:ph type="sldNum" sz="quarter" idx="5"/>
          </p:nvPr>
        </p:nvSpPr>
        <p:spPr/>
        <p:txBody>
          <a:bodyPr/>
          <a:lstStyle/>
          <a:p>
            <a:fld id="{80BD1598-1CF1-4EDE-BEE6-602501789E3B}" type="slidenum">
              <a:rPr lang="fi-FI" smtClean="0"/>
              <a:t>3</a:t>
            </a:fld>
            <a:endParaRPr lang="fi-FI"/>
          </a:p>
        </p:txBody>
      </p:sp>
    </p:spTree>
    <p:extLst>
      <p:ext uri="{BB962C8B-B14F-4D97-AF65-F5344CB8AC3E}">
        <p14:creationId xmlns:p14="http://schemas.microsoft.com/office/powerpoint/2010/main" val="3155169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r-FR"/>
              <a:t>Chloé s’arrête et elle descend du vélo. </a:t>
            </a:r>
          </a:p>
          <a:p>
            <a:r>
              <a:rPr lang="fr-FR"/>
              <a:t>Elle pose le vélo contre un arbre. </a:t>
            </a:r>
          </a:p>
          <a:p>
            <a:r>
              <a:rPr lang="fr-FR"/>
              <a:t>Elle regarde le paysage: tout est calme, les feuilles bougent dans le vent et la nature est si belle. </a:t>
            </a:r>
          </a:p>
          <a:p>
            <a:r>
              <a:rPr lang="fr-FR"/>
              <a:t>Après quelques minutes, Chloé remonte sur son vélo et elle continue sa balade.</a:t>
            </a:r>
          </a:p>
          <a:p>
            <a:endParaRPr lang="fi-FI"/>
          </a:p>
        </p:txBody>
      </p:sp>
      <p:sp>
        <p:nvSpPr>
          <p:cNvPr id="4" name="Dian numeron paikkamerkki 3"/>
          <p:cNvSpPr>
            <a:spLocks noGrp="1"/>
          </p:cNvSpPr>
          <p:nvPr>
            <p:ph type="sldNum" sz="quarter" idx="5"/>
          </p:nvPr>
        </p:nvSpPr>
        <p:spPr/>
        <p:txBody>
          <a:bodyPr/>
          <a:lstStyle/>
          <a:p>
            <a:fld id="{80BD1598-1CF1-4EDE-BEE6-602501789E3B}" type="slidenum">
              <a:rPr lang="fi-FI" smtClean="0"/>
              <a:t>4</a:t>
            </a:fld>
            <a:endParaRPr lang="fi-FI"/>
          </a:p>
        </p:txBody>
      </p:sp>
    </p:spTree>
    <p:extLst>
      <p:ext uri="{BB962C8B-B14F-4D97-AF65-F5344CB8AC3E}">
        <p14:creationId xmlns:p14="http://schemas.microsoft.com/office/powerpoint/2010/main" val="2666373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r-FR"/>
              <a:t>Elle arrive maintenant dans un petit village et elle s'arrête pour parler avec une vielle dame.</a:t>
            </a:r>
          </a:p>
          <a:p>
            <a:r>
              <a:rPr lang="fr-FR"/>
              <a:t>La femme sourit. Les deux femmes discutent ensemble. </a:t>
            </a:r>
          </a:p>
          <a:p>
            <a:r>
              <a:rPr lang="fr-FR"/>
              <a:t>Chloé adore ces petits moments de la vie surtout les contacts simples et naturels avec les gens.</a:t>
            </a:r>
            <a:endParaRPr lang="fi-FI"/>
          </a:p>
        </p:txBody>
      </p:sp>
      <p:sp>
        <p:nvSpPr>
          <p:cNvPr id="4" name="Dian numeron paikkamerkki 3"/>
          <p:cNvSpPr>
            <a:spLocks noGrp="1"/>
          </p:cNvSpPr>
          <p:nvPr>
            <p:ph type="sldNum" sz="quarter" idx="5"/>
          </p:nvPr>
        </p:nvSpPr>
        <p:spPr/>
        <p:txBody>
          <a:bodyPr/>
          <a:lstStyle/>
          <a:p>
            <a:fld id="{80BD1598-1CF1-4EDE-BEE6-602501789E3B}" type="slidenum">
              <a:rPr lang="fi-FI" smtClean="0"/>
              <a:t>5</a:t>
            </a:fld>
            <a:endParaRPr lang="fi-FI"/>
          </a:p>
        </p:txBody>
      </p:sp>
    </p:spTree>
    <p:extLst>
      <p:ext uri="{BB962C8B-B14F-4D97-AF65-F5344CB8AC3E}">
        <p14:creationId xmlns:p14="http://schemas.microsoft.com/office/powerpoint/2010/main" val="1542167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r-FR"/>
              <a:t>La balade continue. Mais Chloé commmence à avoir un peu soif. </a:t>
            </a:r>
          </a:p>
          <a:p>
            <a:r>
              <a:rPr lang="fr-FR"/>
              <a:t>Heureusement qu'elle a sa petite bouteille d'eau avec! Elle boit. </a:t>
            </a:r>
          </a:p>
          <a:p>
            <a:r>
              <a:rPr lang="fr-FR"/>
              <a:t>Ah ça fait du bien! Maintenant, elle est prête à continuer sa balade. </a:t>
            </a:r>
            <a:endParaRPr lang="fi-FI"/>
          </a:p>
        </p:txBody>
      </p:sp>
      <p:sp>
        <p:nvSpPr>
          <p:cNvPr id="4" name="Dian numeron paikkamerkki 3"/>
          <p:cNvSpPr>
            <a:spLocks noGrp="1"/>
          </p:cNvSpPr>
          <p:nvPr>
            <p:ph type="sldNum" sz="quarter" idx="5"/>
          </p:nvPr>
        </p:nvSpPr>
        <p:spPr/>
        <p:txBody>
          <a:bodyPr/>
          <a:lstStyle/>
          <a:p>
            <a:fld id="{80BD1598-1CF1-4EDE-BEE6-602501789E3B}" type="slidenum">
              <a:rPr lang="fi-FI" smtClean="0"/>
              <a:t>6</a:t>
            </a:fld>
            <a:endParaRPr lang="fi-FI"/>
          </a:p>
        </p:txBody>
      </p:sp>
    </p:spTree>
    <p:extLst>
      <p:ext uri="{BB962C8B-B14F-4D97-AF65-F5344CB8AC3E}">
        <p14:creationId xmlns:p14="http://schemas.microsoft.com/office/powerpoint/2010/main" val="2449509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r-FR"/>
              <a:t>Une voiture rouge arrive en face sur la route. </a:t>
            </a:r>
          </a:p>
          <a:p>
            <a:r>
              <a:rPr lang="fr-FR"/>
              <a:t>C'est la première voiture que voit Chloé. Chloé la regarde, c'est une vieille Citroën 2CV. </a:t>
            </a:r>
          </a:p>
          <a:p>
            <a:r>
              <a:rPr lang="fr-FR"/>
              <a:t>Après 10 minutes, Chloé arrive enfin chez elle. </a:t>
            </a:r>
          </a:p>
          <a:p>
            <a:r>
              <a:rPr lang="fr-FR"/>
              <a:t>Cette journée est vraiment géniale, et pourquoi pas faire une autre balade demain?  </a:t>
            </a:r>
          </a:p>
          <a:p>
            <a:endParaRPr lang="fr-FR"/>
          </a:p>
          <a:p>
            <a:endParaRPr lang="fi-FI"/>
          </a:p>
        </p:txBody>
      </p:sp>
      <p:sp>
        <p:nvSpPr>
          <p:cNvPr id="4" name="Dian numeron paikkamerkki 3"/>
          <p:cNvSpPr>
            <a:spLocks noGrp="1"/>
          </p:cNvSpPr>
          <p:nvPr>
            <p:ph type="sldNum" sz="quarter" idx="5"/>
          </p:nvPr>
        </p:nvSpPr>
        <p:spPr/>
        <p:txBody>
          <a:bodyPr/>
          <a:lstStyle/>
          <a:p>
            <a:fld id="{80BD1598-1CF1-4EDE-BEE6-602501789E3B}" type="slidenum">
              <a:rPr lang="fi-FI" smtClean="0"/>
              <a:t>7</a:t>
            </a:fld>
            <a:endParaRPr lang="fi-FI"/>
          </a:p>
        </p:txBody>
      </p:sp>
    </p:spTree>
    <p:extLst>
      <p:ext uri="{BB962C8B-B14F-4D97-AF65-F5344CB8AC3E}">
        <p14:creationId xmlns:p14="http://schemas.microsoft.com/office/powerpoint/2010/main" val="872875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0A698524-57BC-0FE1-AC34-E1716817D6BA}"/>
              </a:ext>
            </a:extLst>
          </p:cNvPr>
          <p:cNvSpPr>
            <a:spLocks noGrp="1"/>
          </p:cNvSpPr>
          <p:nvPr>
            <p:ph type="ctrTitle"/>
          </p:nvPr>
        </p:nvSpPr>
        <p:spPr>
          <a:xfrm>
            <a:off x="1524000" y="1122363"/>
            <a:ext cx="9144000" cy="2387600"/>
          </a:xfrm>
        </p:spPr>
        <p:txBody>
          <a:bodyPr anchor="b"/>
          <a:lstStyle>
            <a:lvl1pPr algn="ctr">
              <a:defRPr sz="6000"/>
            </a:lvl1pPr>
          </a:lstStyle>
          <a:p>
            <a:r>
              <a:rPr lang="fi-FI"/>
              <a:t>Muokkaa ots. perustyyl. napsautt.</a:t>
            </a:r>
          </a:p>
        </p:txBody>
      </p:sp>
      <p:sp>
        <p:nvSpPr>
          <p:cNvPr id="3" name="Alaotsikko 2">
            <a:extLst>
              <a:ext uri="{FF2B5EF4-FFF2-40B4-BE49-F238E27FC236}">
                <a16:creationId xmlns:a16="http://schemas.microsoft.com/office/drawing/2014/main" id="{0511E034-E157-4DFE-55E5-9E50661097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sp>
        <p:nvSpPr>
          <p:cNvPr id="4" name="Päivämäärän paikkamerkki 3">
            <a:extLst>
              <a:ext uri="{FF2B5EF4-FFF2-40B4-BE49-F238E27FC236}">
                <a16:creationId xmlns:a16="http://schemas.microsoft.com/office/drawing/2014/main" id="{98E2ACA4-BA74-7942-B22F-57A11BEDE03D}"/>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5" name="Alatunnisteen paikkamerkki 4">
            <a:extLst>
              <a:ext uri="{FF2B5EF4-FFF2-40B4-BE49-F238E27FC236}">
                <a16:creationId xmlns:a16="http://schemas.microsoft.com/office/drawing/2014/main" id="{6126B57B-BDC7-BFE3-91DF-73C2E9D552DA}"/>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182DBF67-BEEA-79D7-06AD-D2A472A545B5}"/>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1820766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9B4B752-4E36-FE05-6AC0-E224F3DE512A}"/>
              </a:ext>
            </a:extLst>
          </p:cNvPr>
          <p:cNvSpPr>
            <a:spLocks noGrp="1"/>
          </p:cNvSpPr>
          <p:nvPr>
            <p:ph type="title"/>
          </p:nvPr>
        </p:nvSpPr>
        <p:spPr/>
        <p:txBody>
          <a:bodyPr/>
          <a:lstStyle/>
          <a:p>
            <a:r>
              <a:rPr lang="fi-FI"/>
              <a:t>Muokkaa ots. perustyyl. napsautt.</a:t>
            </a:r>
          </a:p>
        </p:txBody>
      </p:sp>
      <p:sp>
        <p:nvSpPr>
          <p:cNvPr id="3" name="Pystysuoran tekstin paikkamerkki 2">
            <a:extLst>
              <a:ext uri="{FF2B5EF4-FFF2-40B4-BE49-F238E27FC236}">
                <a16:creationId xmlns:a16="http://schemas.microsoft.com/office/drawing/2014/main" id="{3202DDD2-FE2F-A120-283E-CE4AA09CDB85}"/>
              </a:ext>
            </a:extLst>
          </p:cNvPr>
          <p:cNvSpPr>
            <a:spLocks noGrp="1"/>
          </p:cNvSpPr>
          <p:nvPr>
            <p:ph type="body" orient="vert" idx="1"/>
          </p:nvPr>
        </p:nvSpPr>
        <p:spPr/>
        <p:txBody>
          <a:bodyPr vert="eaVert"/>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BF54C6C1-FF44-11ED-D918-57CFD86C09EA}"/>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5" name="Alatunnisteen paikkamerkki 4">
            <a:extLst>
              <a:ext uri="{FF2B5EF4-FFF2-40B4-BE49-F238E27FC236}">
                <a16:creationId xmlns:a16="http://schemas.microsoft.com/office/drawing/2014/main" id="{412158A9-A660-3265-9C1B-8C88FA9C8FF8}"/>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7AF398B9-01DF-E6CF-A8DC-E530A0C1474A}"/>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3577573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a:extLst>
              <a:ext uri="{FF2B5EF4-FFF2-40B4-BE49-F238E27FC236}">
                <a16:creationId xmlns:a16="http://schemas.microsoft.com/office/drawing/2014/main" id="{FB6CEEEA-5029-4042-C94B-8C65F200D87E}"/>
              </a:ext>
            </a:extLst>
          </p:cNvPr>
          <p:cNvSpPr>
            <a:spLocks noGrp="1"/>
          </p:cNvSpPr>
          <p:nvPr>
            <p:ph type="title" orient="vert"/>
          </p:nvPr>
        </p:nvSpPr>
        <p:spPr>
          <a:xfrm>
            <a:off x="8724900" y="365125"/>
            <a:ext cx="2628900" cy="5811838"/>
          </a:xfrm>
        </p:spPr>
        <p:txBody>
          <a:bodyPr vert="eaVert"/>
          <a:lstStyle/>
          <a:p>
            <a:r>
              <a:rPr lang="fi-FI"/>
              <a:t>Muokkaa ots. perustyyl. napsautt.</a:t>
            </a:r>
          </a:p>
        </p:txBody>
      </p:sp>
      <p:sp>
        <p:nvSpPr>
          <p:cNvPr id="3" name="Pystysuoran tekstin paikkamerkki 2">
            <a:extLst>
              <a:ext uri="{FF2B5EF4-FFF2-40B4-BE49-F238E27FC236}">
                <a16:creationId xmlns:a16="http://schemas.microsoft.com/office/drawing/2014/main" id="{11E2CC46-5979-A006-DBE9-99A47EA0B8A9}"/>
              </a:ext>
            </a:extLst>
          </p:cNvPr>
          <p:cNvSpPr>
            <a:spLocks noGrp="1"/>
          </p:cNvSpPr>
          <p:nvPr>
            <p:ph type="body" orient="vert" idx="1"/>
          </p:nvPr>
        </p:nvSpPr>
        <p:spPr>
          <a:xfrm>
            <a:off x="838200" y="365125"/>
            <a:ext cx="7734300" cy="5811838"/>
          </a:xfrm>
        </p:spPr>
        <p:txBody>
          <a:bodyPr vert="eaVert"/>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EC32CAD3-1909-1401-77BF-1F5E34E43590}"/>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5" name="Alatunnisteen paikkamerkki 4">
            <a:extLst>
              <a:ext uri="{FF2B5EF4-FFF2-40B4-BE49-F238E27FC236}">
                <a16:creationId xmlns:a16="http://schemas.microsoft.com/office/drawing/2014/main" id="{88B594E2-0189-42AD-87E6-4D0417E8F247}"/>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D0DCB584-2E05-9CBA-C07C-EC3F4FD3AAB9}"/>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947441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66CB0203-3828-2AED-FA5D-05EBF838B15D}"/>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0FD27BD7-F57D-09C9-4347-A680DBD83D2F}"/>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0EA411F9-1067-3F34-6556-DE19EC58DF8B}"/>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5" name="Alatunnisteen paikkamerkki 4">
            <a:extLst>
              <a:ext uri="{FF2B5EF4-FFF2-40B4-BE49-F238E27FC236}">
                <a16:creationId xmlns:a16="http://schemas.microsoft.com/office/drawing/2014/main" id="{104C3470-568E-3E7E-86A0-C5664D35268B}"/>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FCB3E69E-ED8E-A16D-6958-1DEB6267C387}"/>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437803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5AD6F52F-1928-2B13-37ED-E8037ADC9289}"/>
              </a:ext>
            </a:extLst>
          </p:cNvPr>
          <p:cNvSpPr>
            <a:spLocks noGrp="1"/>
          </p:cNvSpPr>
          <p:nvPr>
            <p:ph type="title"/>
          </p:nvPr>
        </p:nvSpPr>
        <p:spPr>
          <a:xfrm>
            <a:off x="831850" y="1709738"/>
            <a:ext cx="10515600" cy="2852737"/>
          </a:xfrm>
        </p:spPr>
        <p:txBody>
          <a:bodyPr anchor="b"/>
          <a:lstStyle>
            <a:lvl1pPr>
              <a:defRPr sz="6000"/>
            </a:lvl1pPr>
          </a:lstStyle>
          <a:p>
            <a:r>
              <a:rPr lang="fi-FI"/>
              <a:t>Muokkaa ots. perustyyl. napsautt.</a:t>
            </a:r>
          </a:p>
        </p:txBody>
      </p:sp>
      <p:sp>
        <p:nvSpPr>
          <p:cNvPr id="3" name="Tekstin paikkamerkki 2">
            <a:extLst>
              <a:ext uri="{FF2B5EF4-FFF2-40B4-BE49-F238E27FC236}">
                <a16:creationId xmlns:a16="http://schemas.microsoft.com/office/drawing/2014/main" id="{B3026956-2A8F-B338-EBB5-519325B1181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i-FI"/>
              <a:t>Muokkaa tekstin perustyylejä napsauttamalla</a:t>
            </a:r>
          </a:p>
        </p:txBody>
      </p:sp>
      <p:sp>
        <p:nvSpPr>
          <p:cNvPr id="4" name="Päivämäärän paikkamerkki 3">
            <a:extLst>
              <a:ext uri="{FF2B5EF4-FFF2-40B4-BE49-F238E27FC236}">
                <a16:creationId xmlns:a16="http://schemas.microsoft.com/office/drawing/2014/main" id="{C32505AD-0BF8-FC9C-7B67-21819882BB01}"/>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5" name="Alatunnisteen paikkamerkki 4">
            <a:extLst>
              <a:ext uri="{FF2B5EF4-FFF2-40B4-BE49-F238E27FC236}">
                <a16:creationId xmlns:a16="http://schemas.microsoft.com/office/drawing/2014/main" id="{B46E7A99-7343-D500-6DED-2F108C9D7778}"/>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1D838E8C-6792-8C82-D12E-9D0F17871B86}"/>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3441280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EC8934CF-EB4C-05CB-7360-882B1FDA4CAD}"/>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CDFE628D-8EB2-DE53-96E7-0091ED51C66F}"/>
              </a:ext>
            </a:extLst>
          </p:cNvPr>
          <p:cNvSpPr>
            <a:spLocks noGrp="1"/>
          </p:cNvSpPr>
          <p:nvPr>
            <p:ph sz="half" idx="1"/>
          </p:nvPr>
        </p:nvSpPr>
        <p:spPr>
          <a:xfrm>
            <a:off x="838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Sisällön paikkamerkki 3">
            <a:extLst>
              <a:ext uri="{FF2B5EF4-FFF2-40B4-BE49-F238E27FC236}">
                <a16:creationId xmlns:a16="http://schemas.microsoft.com/office/drawing/2014/main" id="{480ECB01-799E-6C4B-90F9-16136655E083}"/>
              </a:ext>
            </a:extLst>
          </p:cNvPr>
          <p:cNvSpPr>
            <a:spLocks noGrp="1"/>
          </p:cNvSpPr>
          <p:nvPr>
            <p:ph sz="half" idx="2"/>
          </p:nvPr>
        </p:nvSpPr>
        <p:spPr>
          <a:xfrm>
            <a:off x="6172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5" name="Päivämäärän paikkamerkki 4">
            <a:extLst>
              <a:ext uri="{FF2B5EF4-FFF2-40B4-BE49-F238E27FC236}">
                <a16:creationId xmlns:a16="http://schemas.microsoft.com/office/drawing/2014/main" id="{A4C6A729-0DE1-38B9-3D59-B6941CD1E160}"/>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6" name="Alatunnisteen paikkamerkki 5">
            <a:extLst>
              <a:ext uri="{FF2B5EF4-FFF2-40B4-BE49-F238E27FC236}">
                <a16:creationId xmlns:a16="http://schemas.microsoft.com/office/drawing/2014/main" id="{0DFD1E3D-E23F-6AC6-488E-19F5BAF13349}"/>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07228C93-20C5-47E6-2D0A-F0700E513A80}"/>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2233793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CE426E3E-AB1E-37F9-E879-7B1C3FD164C4}"/>
              </a:ext>
            </a:extLst>
          </p:cNvPr>
          <p:cNvSpPr>
            <a:spLocks noGrp="1"/>
          </p:cNvSpPr>
          <p:nvPr>
            <p:ph type="title"/>
          </p:nvPr>
        </p:nvSpPr>
        <p:spPr>
          <a:xfrm>
            <a:off x="839788" y="365125"/>
            <a:ext cx="10515600" cy="1325563"/>
          </a:xfrm>
        </p:spPr>
        <p:txBody>
          <a:bodyPr/>
          <a:lstStyle/>
          <a:p>
            <a:r>
              <a:rPr lang="fi-FI"/>
              <a:t>Muokkaa ots. perustyyl. napsautt.</a:t>
            </a:r>
          </a:p>
        </p:txBody>
      </p:sp>
      <p:sp>
        <p:nvSpPr>
          <p:cNvPr id="3" name="Tekstin paikkamerkki 2">
            <a:extLst>
              <a:ext uri="{FF2B5EF4-FFF2-40B4-BE49-F238E27FC236}">
                <a16:creationId xmlns:a16="http://schemas.microsoft.com/office/drawing/2014/main" id="{85CF3CBC-A69B-E2C8-8C50-074AA383DB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4" name="Sisällön paikkamerkki 3">
            <a:extLst>
              <a:ext uri="{FF2B5EF4-FFF2-40B4-BE49-F238E27FC236}">
                <a16:creationId xmlns:a16="http://schemas.microsoft.com/office/drawing/2014/main" id="{E19031BA-5E61-C079-4CFF-C3EBCCE04DA2}"/>
              </a:ext>
            </a:extLst>
          </p:cNvPr>
          <p:cNvSpPr>
            <a:spLocks noGrp="1"/>
          </p:cNvSpPr>
          <p:nvPr>
            <p:ph sz="half" idx="2"/>
          </p:nvPr>
        </p:nvSpPr>
        <p:spPr>
          <a:xfrm>
            <a:off x="839788" y="2505075"/>
            <a:ext cx="5157787"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5" name="Tekstin paikkamerkki 4">
            <a:extLst>
              <a:ext uri="{FF2B5EF4-FFF2-40B4-BE49-F238E27FC236}">
                <a16:creationId xmlns:a16="http://schemas.microsoft.com/office/drawing/2014/main" id="{34B2FF2D-7249-9681-0B96-EA42B626C4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6" name="Sisällön paikkamerkki 5">
            <a:extLst>
              <a:ext uri="{FF2B5EF4-FFF2-40B4-BE49-F238E27FC236}">
                <a16:creationId xmlns:a16="http://schemas.microsoft.com/office/drawing/2014/main" id="{A7B52C59-BD68-9A4B-1C2F-C8E72A26C03D}"/>
              </a:ext>
            </a:extLst>
          </p:cNvPr>
          <p:cNvSpPr>
            <a:spLocks noGrp="1"/>
          </p:cNvSpPr>
          <p:nvPr>
            <p:ph sz="quarter" idx="4"/>
          </p:nvPr>
        </p:nvSpPr>
        <p:spPr>
          <a:xfrm>
            <a:off x="6172200" y="2505075"/>
            <a:ext cx="5183188"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7" name="Päivämäärän paikkamerkki 6">
            <a:extLst>
              <a:ext uri="{FF2B5EF4-FFF2-40B4-BE49-F238E27FC236}">
                <a16:creationId xmlns:a16="http://schemas.microsoft.com/office/drawing/2014/main" id="{95D2FAB1-344A-A4B1-4FF8-F43B43B7D67B}"/>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8" name="Alatunnisteen paikkamerkki 7">
            <a:extLst>
              <a:ext uri="{FF2B5EF4-FFF2-40B4-BE49-F238E27FC236}">
                <a16:creationId xmlns:a16="http://schemas.microsoft.com/office/drawing/2014/main" id="{C31BC467-488F-BBD7-EFFF-4F885003E66C}"/>
              </a:ext>
            </a:extLst>
          </p:cNvPr>
          <p:cNvSpPr>
            <a:spLocks noGrp="1"/>
          </p:cNvSpPr>
          <p:nvPr>
            <p:ph type="ftr" sz="quarter" idx="11"/>
          </p:nvPr>
        </p:nvSpPr>
        <p:spPr/>
        <p:txBody>
          <a:bodyPr/>
          <a:lstStyle/>
          <a:p>
            <a:endParaRPr lang="fi-FI"/>
          </a:p>
        </p:txBody>
      </p:sp>
      <p:sp>
        <p:nvSpPr>
          <p:cNvPr id="9" name="Dian numeron paikkamerkki 8">
            <a:extLst>
              <a:ext uri="{FF2B5EF4-FFF2-40B4-BE49-F238E27FC236}">
                <a16:creationId xmlns:a16="http://schemas.microsoft.com/office/drawing/2014/main" id="{A394701B-2FE2-4B69-B903-F80C49581ACE}"/>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2680427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E62C26E5-BFA7-20FD-C574-CFE6B627B2D7}"/>
              </a:ext>
            </a:extLst>
          </p:cNvPr>
          <p:cNvSpPr>
            <a:spLocks noGrp="1"/>
          </p:cNvSpPr>
          <p:nvPr>
            <p:ph type="title"/>
          </p:nvPr>
        </p:nvSpPr>
        <p:spPr/>
        <p:txBody>
          <a:bodyPr/>
          <a:lstStyle/>
          <a:p>
            <a:r>
              <a:rPr lang="fi-FI"/>
              <a:t>Muokkaa ots. perustyyl. napsautt.</a:t>
            </a:r>
          </a:p>
        </p:txBody>
      </p:sp>
      <p:sp>
        <p:nvSpPr>
          <p:cNvPr id="3" name="Päivämäärän paikkamerkki 2">
            <a:extLst>
              <a:ext uri="{FF2B5EF4-FFF2-40B4-BE49-F238E27FC236}">
                <a16:creationId xmlns:a16="http://schemas.microsoft.com/office/drawing/2014/main" id="{361D7C27-26C5-8D76-0DAE-0EEA95A20B7A}"/>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4" name="Alatunnisteen paikkamerkki 3">
            <a:extLst>
              <a:ext uri="{FF2B5EF4-FFF2-40B4-BE49-F238E27FC236}">
                <a16:creationId xmlns:a16="http://schemas.microsoft.com/office/drawing/2014/main" id="{38928FB6-6CFE-4458-F011-DDE2AD5BAE1A}"/>
              </a:ext>
            </a:extLst>
          </p:cNvPr>
          <p:cNvSpPr>
            <a:spLocks noGrp="1"/>
          </p:cNvSpPr>
          <p:nvPr>
            <p:ph type="ftr" sz="quarter" idx="11"/>
          </p:nvPr>
        </p:nvSpPr>
        <p:spPr/>
        <p:txBody>
          <a:bodyPr/>
          <a:lstStyle/>
          <a:p>
            <a:endParaRPr lang="fi-FI"/>
          </a:p>
        </p:txBody>
      </p:sp>
      <p:sp>
        <p:nvSpPr>
          <p:cNvPr id="5" name="Dian numeron paikkamerkki 4">
            <a:extLst>
              <a:ext uri="{FF2B5EF4-FFF2-40B4-BE49-F238E27FC236}">
                <a16:creationId xmlns:a16="http://schemas.microsoft.com/office/drawing/2014/main" id="{59123B71-D75F-B42D-1614-DDB19ED08EDE}"/>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4219295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a:extLst>
              <a:ext uri="{FF2B5EF4-FFF2-40B4-BE49-F238E27FC236}">
                <a16:creationId xmlns:a16="http://schemas.microsoft.com/office/drawing/2014/main" id="{A8F37E23-A4C9-0995-03EF-CD61E766183A}"/>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3" name="Alatunnisteen paikkamerkki 2">
            <a:extLst>
              <a:ext uri="{FF2B5EF4-FFF2-40B4-BE49-F238E27FC236}">
                <a16:creationId xmlns:a16="http://schemas.microsoft.com/office/drawing/2014/main" id="{B92FC505-2626-B069-3323-227BBE2710AD}"/>
              </a:ext>
            </a:extLst>
          </p:cNvPr>
          <p:cNvSpPr>
            <a:spLocks noGrp="1"/>
          </p:cNvSpPr>
          <p:nvPr>
            <p:ph type="ftr" sz="quarter" idx="11"/>
          </p:nvPr>
        </p:nvSpPr>
        <p:spPr/>
        <p:txBody>
          <a:bodyPr/>
          <a:lstStyle/>
          <a:p>
            <a:endParaRPr lang="fi-FI"/>
          </a:p>
        </p:txBody>
      </p:sp>
      <p:sp>
        <p:nvSpPr>
          <p:cNvPr id="4" name="Dian numeron paikkamerkki 3">
            <a:extLst>
              <a:ext uri="{FF2B5EF4-FFF2-40B4-BE49-F238E27FC236}">
                <a16:creationId xmlns:a16="http://schemas.microsoft.com/office/drawing/2014/main" id="{AEF20476-FE26-138F-D68B-BADE6032BAC4}"/>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41419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Kuvatekstillinen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7DB695B-92E4-706B-9BA7-F437EF21BCAE}"/>
              </a:ext>
            </a:extLst>
          </p:cNvPr>
          <p:cNvSpPr>
            <a:spLocks noGrp="1"/>
          </p:cNvSpPr>
          <p:nvPr>
            <p:ph type="title"/>
          </p:nvPr>
        </p:nvSpPr>
        <p:spPr>
          <a:xfrm>
            <a:off x="839788" y="457200"/>
            <a:ext cx="3932237" cy="1600200"/>
          </a:xfrm>
        </p:spPr>
        <p:txBody>
          <a:bodyPr anchor="b"/>
          <a:lstStyle>
            <a:lvl1pPr>
              <a:defRPr sz="3200"/>
            </a:lvl1pPr>
          </a:lstStyle>
          <a:p>
            <a:r>
              <a:rPr lang="fi-FI"/>
              <a:t>Muokkaa ots. perustyyl. napsautt.</a:t>
            </a:r>
          </a:p>
        </p:txBody>
      </p:sp>
      <p:sp>
        <p:nvSpPr>
          <p:cNvPr id="3" name="Sisällön paikkamerkki 2">
            <a:extLst>
              <a:ext uri="{FF2B5EF4-FFF2-40B4-BE49-F238E27FC236}">
                <a16:creationId xmlns:a16="http://schemas.microsoft.com/office/drawing/2014/main" id="{A0F80B56-BCB9-5639-9FA3-3ED7EA2C3A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Tekstin paikkamerkki 3">
            <a:extLst>
              <a:ext uri="{FF2B5EF4-FFF2-40B4-BE49-F238E27FC236}">
                <a16:creationId xmlns:a16="http://schemas.microsoft.com/office/drawing/2014/main" id="{34CA8C79-1805-9380-94E1-52DCE495DA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a:t>Muokkaa tekstin perustyylejä napsauttamalla</a:t>
            </a:r>
          </a:p>
        </p:txBody>
      </p:sp>
      <p:sp>
        <p:nvSpPr>
          <p:cNvPr id="5" name="Päivämäärän paikkamerkki 4">
            <a:extLst>
              <a:ext uri="{FF2B5EF4-FFF2-40B4-BE49-F238E27FC236}">
                <a16:creationId xmlns:a16="http://schemas.microsoft.com/office/drawing/2014/main" id="{10225DFC-CFC3-68A1-93B4-1C73A3333F2B}"/>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6" name="Alatunnisteen paikkamerkki 5">
            <a:extLst>
              <a:ext uri="{FF2B5EF4-FFF2-40B4-BE49-F238E27FC236}">
                <a16:creationId xmlns:a16="http://schemas.microsoft.com/office/drawing/2014/main" id="{CFF8384D-9B8F-F369-085E-13018A1FDF3C}"/>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34D5B459-0A6E-DCA7-B325-C4E8F99C473C}"/>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2744363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uvatekstillinen kuv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E3B2F0C-6800-A2B7-F436-047921770659}"/>
              </a:ext>
            </a:extLst>
          </p:cNvPr>
          <p:cNvSpPr>
            <a:spLocks noGrp="1"/>
          </p:cNvSpPr>
          <p:nvPr>
            <p:ph type="title"/>
          </p:nvPr>
        </p:nvSpPr>
        <p:spPr>
          <a:xfrm>
            <a:off x="839788" y="457200"/>
            <a:ext cx="3932237" cy="1600200"/>
          </a:xfrm>
        </p:spPr>
        <p:txBody>
          <a:bodyPr anchor="b"/>
          <a:lstStyle>
            <a:lvl1pPr>
              <a:defRPr sz="3200"/>
            </a:lvl1pPr>
          </a:lstStyle>
          <a:p>
            <a:r>
              <a:rPr lang="fi-FI"/>
              <a:t>Muokkaa ots. perustyyl. napsautt.</a:t>
            </a:r>
          </a:p>
        </p:txBody>
      </p:sp>
      <p:sp>
        <p:nvSpPr>
          <p:cNvPr id="3" name="Kuvan paikkamerkki 2">
            <a:extLst>
              <a:ext uri="{FF2B5EF4-FFF2-40B4-BE49-F238E27FC236}">
                <a16:creationId xmlns:a16="http://schemas.microsoft.com/office/drawing/2014/main" id="{2417041B-3EC5-7A6F-6A8C-A35AA04C648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kstin paikkamerkki 3">
            <a:extLst>
              <a:ext uri="{FF2B5EF4-FFF2-40B4-BE49-F238E27FC236}">
                <a16:creationId xmlns:a16="http://schemas.microsoft.com/office/drawing/2014/main" id="{D36E9F88-5238-0C71-F5CC-C41FE8538D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a:t>Muokkaa tekstin perustyylejä napsauttamalla</a:t>
            </a:r>
          </a:p>
        </p:txBody>
      </p:sp>
      <p:sp>
        <p:nvSpPr>
          <p:cNvPr id="5" name="Päivämäärän paikkamerkki 4">
            <a:extLst>
              <a:ext uri="{FF2B5EF4-FFF2-40B4-BE49-F238E27FC236}">
                <a16:creationId xmlns:a16="http://schemas.microsoft.com/office/drawing/2014/main" id="{697798B2-ECDE-113A-7DBC-0CCD6BAFBC60}"/>
              </a:ext>
            </a:extLst>
          </p:cNvPr>
          <p:cNvSpPr>
            <a:spLocks noGrp="1"/>
          </p:cNvSpPr>
          <p:nvPr>
            <p:ph type="dt" sz="half" idx="10"/>
          </p:nvPr>
        </p:nvSpPr>
        <p:spPr/>
        <p:txBody>
          <a:bodyPr/>
          <a:lstStyle/>
          <a:p>
            <a:fld id="{E67FF908-9510-4F5E-BCF6-199C457ABD93}" type="datetimeFigureOut">
              <a:rPr lang="fi-FI" smtClean="0"/>
              <a:t>23.4.2026</a:t>
            </a:fld>
            <a:endParaRPr lang="fi-FI"/>
          </a:p>
        </p:txBody>
      </p:sp>
      <p:sp>
        <p:nvSpPr>
          <p:cNvPr id="6" name="Alatunnisteen paikkamerkki 5">
            <a:extLst>
              <a:ext uri="{FF2B5EF4-FFF2-40B4-BE49-F238E27FC236}">
                <a16:creationId xmlns:a16="http://schemas.microsoft.com/office/drawing/2014/main" id="{E053E58A-F240-8F76-450F-5A81E102E4A4}"/>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C26E15D2-884C-B4A7-7725-BB3CA830A3AC}"/>
              </a:ext>
            </a:extLst>
          </p:cNvPr>
          <p:cNvSpPr>
            <a:spLocks noGrp="1"/>
          </p:cNvSpPr>
          <p:nvPr>
            <p:ph type="sldNum" sz="quarter" idx="12"/>
          </p:nvPr>
        </p:nvSpPr>
        <p:spPr/>
        <p:txBody>
          <a:bodyPr/>
          <a:lstStyle/>
          <a:p>
            <a:fld id="{BB4CA3B3-C4AB-489F-97B5-E13B5E677D87}" type="slidenum">
              <a:rPr lang="fi-FI" smtClean="0"/>
              <a:t>‹#›</a:t>
            </a:fld>
            <a:endParaRPr lang="fi-FI"/>
          </a:p>
        </p:txBody>
      </p:sp>
    </p:spTree>
    <p:extLst>
      <p:ext uri="{BB962C8B-B14F-4D97-AF65-F5344CB8AC3E}">
        <p14:creationId xmlns:p14="http://schemas.microsoft.com/office/powerpoint/2010/main" val="1907189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F23922D2-6F69-A147-772C-FEAD6C8436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a:t>Muokkaa ots. perustyyl. napsautt.</a:t>
            </a:r>
          </a:p>
        </p:txBody>
      </p:sp>
      <p:sp>
        <p:nvSpPr>
          <p:cNvPr id="3" name="Tekstin paikkamerkki 2">
            <a:extLst>
              <a:ext uri="{FF2B5EF4-FFF2-40B4-BE49-F238E27FC236}">
                <a16:creationId xmlns:a16="http://schemas.microsoft.com/office/drawing/2014/main" id="{A3BD7EC6-6D41-2851-7B73-2BCB20AB9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C383CECE-2047-B56F-BB80-67E5CAB482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67FF908-9510-4F5E-BCF6-199C457ABD93}" type="datetimeFigureOut">
              <a:rPr lang="fi-FI" smtClean="0"/>
              <a:t>23.4.2026</a:t>
            </a:fld>
            <a:endParaRPr lang="fi-FI"/>
          </a:p>
        </p:txBody>
      </p:sp>
      <p:sp>
        <p:nvSpPr>
          <p:cNvPr id="5" name="Alatunnisteen paikkamerkki 4">
            <a:extLst>
              <a:ext uri="{FF2B5EF4-FFF2-40B4-BE49-F238E27FC236}">
                <a16:creationId xmlns:a16="http://schemas.microsoft.com/office/drawing/2014/main" id="{EBAC4F74-500D-4275-F7E2-691F60D12A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i-FI"/>
          </a:p>
        </p:txBody>
      </p:sp>
      <p:sp>
        <p:nvSpPr>
          <p:cNvPr id="6" name="Dian numeron paikkamerkki 5">
            <a:extLst>
              <a:ext uri="{FF2B5EF4-FFF2-40B4-BE49-F238E27FC236}">
                <a16:creationId xmlns:a16="http://schemas.microsoft.com/office/drawing/2014/main" id="{65692DFB-D450-EA37-FB33-8D25581518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B4CA3B3-C4AB-489F-97B5-E13B5E677D87}" type="slidenum">
              <a:rPr lang="fi-FI" smtClean="0"/>
              <a:t>‹#›</a:t>
            </a:fld>
            <a:endParaRPr lang="fi-FI"/>
          </a:p>
        </p:txBody>
      </p:sp>
    </p:spTree>
    <p:extLst>
      <p:ext uri="{BB962C8B-B14F-4D97-AF65-F5344CB8AC3E}">
        <p14:creationId xmlns:p14="http://schemas.microsoft.com/office/powerpoint/2010/main" val="12191480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FE405FB-2D1C-3021-A51A-8813D068F02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62D44EE-C852-4460-B8B5-C4F2BC205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laotsikko 2">
            <a:extLst>
              <a:ext uri="{FF2B5EF4-FFF2-40B4-BE49-F238E27FC236}">
                <a16:creationId xmlns:a16="http://schemas.microsoft.com/office/drawing/2014/main" id="{3D6DAC4F-55FD-9DD6-6E22-E012DACC02BC}"/>
              </a:ext>
            </a:extLst>
          </p:cNvPr>
          <p:cNvSpPr>
            <a:spLocks noGrp="1"/>
          </p:cNvSpPr>
          <p:nvPr>
            <p:ph type="subTitle" idx="1"/>
          </p:nvPr>
        </p:nvSpPr>
        <p:spPr>
          <a:xfrm>
            <a:off x="6194715" y="3836197"/>
            <a:ext cx="5334931" cy="2189214"/>
          </a:xfrm>
        </p:spPr>
        <p:txBody>
          <a:bodyPr>
            <a:normAutofit/>
          </a:bodyPr>
          <a:lstStyle/>
          <a:p>
            <a:r>
              <a:rPr lang="fi-FI" sz="4800"/>
              <a:t>La balade en vélo de Chloé</a:t>
            </a:r>
          </a:p>
        </p:txBody>
      </p:sp>
      <p:sp>
        <p:nvSpPr>
          <p:cNvPr id="10" name="Freeform: Shape 9">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349052"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97761"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pic>
        <p:nvPicPr>
          <p:cNvPr id="2" name="Kuva 1">
            <a:extLst>
              <a:ext uri="{FF2B5EF4-FFF2-40B4-BE49-F238E27FC236}">
                <a16:creationId xmlns:a16="http://schemas.microsoft.com/office/drawing/2014/main" id="{0BDF2F52-3CC4-3F10-AF62-C30BD42E4A86}"/>
              </a:ext>
            </a:extLst>
          </p:cNvPr>
          <p:cNvPicPr>
            <a:picLocks noChangeAspect="1"/>
          </p:cNvPicPr>
          <p:nvPr/>
        </p:nvPicPr>
        <p:blipFill>
          <a:blip r:embed="rId2">
            <a:extLst>
              <a:ext uri="{28A0092B-C50C-407E-A947-70E740481C1C}">
                <a14:useLocalDpi xmlns:a14="http://schemas.microsoft.com/office/drawing/2010/main" val="0"/>
              </a:ext>
            </a:extLst>
          </a:blip>
          <a:srcRect l="6804" r="13196"/>
          <a:stretch>
            <a:fillRect/>
          </a:stretch>
        </p:blipFill>
        <p:spPr>
          <a:xfrm>
            <a:off x="631840" y="59872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
        <p:nvSpPr>
          <p:cNvPr id="20" name="Freeform: Shape 19">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520513"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35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9EA02-E322-2188-AEDB-E1FE73734B9B}"/>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4701C846-7F60-C30E-814E-BAD96E497C3E}"/>
              </a:ext>
            </a:extLst>
          </p:cNvPr>
          <p:cNvSpPr>
            <a:spLocks noGrp="1"/>
          </p:cNvSpPr>
          <p:nvPr>
            <p:ph type="subTitle" idx="1"/>
          </p:nvPr>
        </p:nvSpPr>
        <p:spPr>
          <a:xfrm>
            <a:off x="442451" y="327895"/>
            <a:ext cx="11415251" cy="6190891"/>
          </a:xfrm>
        </p:spPr>
        <p:txBody>
          <a:bodyPr>
            <a:normAutofit/>
          </a:bodyPr>
          <a:lstStyle/>
          <a:p>
            <a:pPr algn="l"/>
            <a:r>
              <a:rPr lang="fr-FR" sz="3200"/>
              <a:t>La balade continue. Mais Chloé commmence à avoir un peu soif. Heureusement qu'elle a sa petite bouteille d'eau avec! Elle boit. Ah ça fait du bien! Maintenant, elle est prête à continuer sa balade. </a:t>
            </a:r>
          </a:p>
          <a:p>
            <a:pPr algn="l"/>
            <a:endParaRPr lang="fr-FR" sz="3200"/>
          </a:p>
          <a:p>
            <a:pPr algn="l"/>
            <a:r>
              <a:rPr lang="fr-FR" sz="3200"/>
              <a:t>Une voiture rouge arrive en face sur la route. C'est la première voiture que voit Chloé. Chloé la regarde, c'est une vieille Citroën 2CV. Après 10 minutes, Chloé arrive enfin chez elle. Cette journée est vraiment géniale, et pourquoi pas faire une autre balade demain?</a:t>
            </a:r>
            <a:endParaRPr lang="fi-FI" sz="3200"/>
          </a:p>
        </p:txBody>
      </p:sp>
    </p:spTree>
    <p:extLst>
      <p:ext uri="{BB962C8B-B14F-4D97-AF65-F5344CB8AC3E}">
        <p14:creationId xmlns:p14="http://schemas.microsoft.com/office/powerpoint/2010/main" val="3095989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CFC22-0D67-C5AB-A023-5375194AEDBD}"/>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9A85C209-7723-3A5A-E02F-4A2A97FF9608}"/>
              </a:ext>
            </a:extLst>
          </p:cNvPr>
          <p:cNvSpPr>
            <a:spLocks noGrp="1"/>
          </p:cNvSpPr>
          <p:nvPr>
            <p:ph type="subTitle" idx="1"/>
          </p:nvPr>
        </p:nvSpPr>
        <p:spPr>
          <a:xfrm>
            <a:off x="442451" y="327895"/>
            <a:ext cx="11415251" cy="6190891"/>
          </a:xfrm>
        </p:spPr>
        <p:txBody>
          <a:bodyPr>
            <a:normAutofit lnSpcReduction="10000"/>
          </a:bodyPr>
          <a:lstStyle/>
          <a:p>
            <a:pPr algn="l"/>
            <a:r>
              <a:rPr lang="fr-FR" sz="3200"/>
              <a:t>Chloé et la vieille femme 1/2</a:t>
            </a:r>
          </a:p>
          <a:p>
            <a:pPr algn="l"/>
            <a:endParaRPr lang="fr-FR" sz="3200"/>
          </a:p>
          <a:p>
            <a:pPr algn="l"/>
            <a:r>
              <a:rPr lang="fr-FR" sz="3200"/>
              <a:t>Chloé : Bonjour madame !</a:t>
            </a:r>
          </a:p>
          <a:p>
            <a:pPr algn="l"/>
            <a:r>
              <a:rPr lang="fr-FR" sz="3200"/>
              <a:t>La femme : Bonjour ! Tu vas bien ?</a:t>
            </a:r>
          </a:p>
          <a:p>
            <a:pPr algn="l"/>
            <a:r>
              <a:rPr lang="fr-FR" sz="3200"/>
              <a:t>Chloé : Oui, je fais du vélo.</a:t>
            </a:r>
          </a:p>
          <a:p>
            <a:pPr algn="l"/>
            <a:r>
              <a:rPr lang="fr-FR" sz="3200"/>
              <a:t>La femme : Tu aimes la campagne ?</a:t>
            </a:r>
          </a:p>
          <a:p>
            <a:pPr algn="l"/>
            <a:r>
              <a:rPr lang="fr-FR" sz="3200"/>
              <a:t>Chloé : Oui, j’aime beaucoup.</a:t>
            </a:r>
          </a:p>
          <a:p>
            <a:pPr algn="l"/>
            <a:r>
              <a:rPr lang="fr-FR" sz="3200"/>
              <a:t>Chloé : Je regarde les vaches.</a:t>
            </a:r>
          </a:p>
          <a:p>
            <a:pPr algn="l"/>
            <a:r>
              <a:rPr lang="fr-FR" sz="3200"/>
              <a:t>La femme : Elles mangent de l’herbe.</a:t>
            </a:r>
          </a:p>
          <a:p>
            <a:pPr algn="l"/>
            <a:r>
              <a:rPr lang="fr-FR" sz="3200"/>
              <a:t>Chloé : Oui, elles sont calmes.</a:t>
            </a:r>
          </a:p>
          <a:p>
            <a:pPr algn="l"/>
            <a:br>
              <a:rPr lang="fr-FR" sz="3200"/>
            </a:br>
            <a:endParaRPr lang="fi-FI" sz="3200"/>
          </a:p>
        </p:txBody>
      </p:sp>
      <p:pic>
        <p:nvPicPr>
          <p:cNvPr id="2" name="Kuva 1">
            <a:extLst>
              <a:ext uri="{FF2B5EF4-FFF2-40B4-BE49-F238E27FC236}">
                <a16:creationId xmlns:a16="http://schemas.microsoft.com/office/drawing/2014/main" id="{1FADE365-08D4-267A-35DF-5E3EECDDF7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2980" y="327895"/>
            <a:ext cx="4284722" cy="3429000"/>
          </a:xfrm>
          <a:prstGeom prst="rect">
            <a:avLst/>
          </a:prstGeom>
          <a:ln>
            <a:noFill/>
          </a:ln>
          <a:effectLst>
            <a:softEdge rad="112500"/>
          </a:effectLst>
        </p:spPr>
      </p:pic>
    </p:spTree>
    <p:extLst>
      <p:ext uri="{BB962C8B-B14F-4D97-AF65-F5344CB8AC3E}">
        <p14:creationId xmlns:p14="http://schemas.microsoft.com/office/powerpoint/2010/main" val="156157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17D6B-67C3-0635-04D4-B016914BB4FA}"/>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AADE9695-8F82-BBC5-46FE-407D7669C8EC}"/>
              </a:ext>
            </a:extLst>
          </p:cNvPr>
          <p:cNvSpPr>
            <a:spLocks noGrp="1"/>
          </p:cNvSpPr>
          <p:nvPr>
            <p:ph type="subTitle" idx="1"/>
          </p:nvPr>
        </p:nvSpPr>
        <p:spPr>
          <a:xfrm>
            <a:off x="442451" y="327895"/>
            <a:ext cx="11415251" cy="6190891"/>
          </a:xfrm>
        </p:spPr>
        <p:txBody>
          <a:bodyPr>
            <a:normAutofit/>
          </a:bodyPr>
          <a:lstStyle/>
          <a:p>
            <a:pPr algn="l"/>
            <a:r>
              <a:rPr lang="fr-FR" sz="3200"/>
              <a:t>Chloé et la vieille femme 2/2</a:t>
            </a:r>
          </a:p>
          <a:p>
            <a:pPr algn="l"/>
            <a:endParaRPr lang="fi-FI" sz="3200"/>
          </a:p>
          <a:p>
            <a:pPr algn="l"/>
            <a:r>
              <a:rPr lang="fr-FR" sz="3200"/>
              <a:t>La femme : Tu es fatiguée ?</a:t>
            </a:r>
          </a:p>
          <a:p>
            <a:pPr algn="l"/>
            <a:r>
              <a:rPr lang="fr-FR" sz="3200"/>
              <a:t>Chloé : Un peu, je bois de l’eau.</a:t>
            </a:r>
          </a:p>
          <a:p>
            <a:pPr algn="l"/>
            <a:r>
              <a:rPr lang="fr-FR" sz="3200"/>
              <a:t>La femme : Tu viens d’où ?</a:t>
            </a:r>
          </a:p>
          <a:p>
            <a:pPr algn="l"/>
            <a:r>
              <a:rPr lang="fr-FR" sz="3200"/>
              <a:t>Chloé : Je viens du village.</a:t>
            </a:r>
          </a:p>
          <a:p>
            <a:pPr algn="l"/>
            <a:r>
              <a:rPr lang="fr-FR" sz="3200"/>
              <a:t>La femme : Tu continues ta route ?</a:t>
            </a:r>
          </a:p>
          <a:p>
            <a:pPr algn="l"/>
            <a:r>
              <a:rPr lang="fr-FR" sz="3200"/>
              <a:t>Chloé : Oui, je regarde encore le paysage.</a:t>
            </a:r>
          </a:p>
          <a:p>
            <a:pPr algn="l"/>
            <a:r>
              <a:rPr lang="fr-FR" sz="3200"/>
              <a:t>La femme : Bonne route !</a:t>
            </a:r>
          </a:p>
          <a:p>
            <a:pPr algn="l"/>
            <a:r>
              <a:rPr lang="fr-FR" sz="3200"/>
              <a:t>Chloé : Merci, au revoir !</a:t>
            </a:r>
          </a:p>
          <a:p>
            <a:pPr algn="l"/>
            <a:endParaRPr lang="fi-FI" sz="3200"/>
          </a:p>
        </p:txBody>
      </p:sp>
      <p:pic>
        <p:nvPicPr>
          <p:cNvPr id="2" name="Kuva 1">
            <a:extLst>
              <a:ext uri="{FF2B5EF4-FFF2-40B4-BE49-F238E27FC236}">
                <a16:creationId xmlns:a16="http://schemas.microsoft.com/office/drawing/2014/main" id="{E73444F6-339D-9DDC-5BBC-B4F1D8010F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2980" y="327895"/>
            <a:ext cx="4284722" cy="3429000"/>
          </a:xfrm>
          <a:prstGeom prst="rect">
            <a:avLst/>
          </a:prstGeom>
          <a:ln>
            <a:noFill/>
          </a:ln>
          <a:effectLst>
            <a:softEdge rad="112500"/>
          </a:effectLst>
        </p:spPr>
      </p:pic>
    </p:spTree>
    <p:extLst>
      <p:ext uri="{BB962C8B-B14F-4D97-AF65-F5344CB8AC3E}">
        <p14:creationId xmlns:p14="http://schemas.microsoft.com/office/powerpoint/2010/main" val="2846470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72F0C-260A-7E40-4B74-56C46A84E840}"/>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AA287BAF-81C4-704B-E863-3D8BCF161CA6}"/>
              </a:ext>
            </a:extLst>
          </p:cNvPr>
          <p:cNvSpPr>
            <a:spLocks noGrp="1"/>
          </p:cNvSpPr>
          <p:nvPr>
            <p:ph type="subTitle" idx="1"/>
          </p:nvPr>
        </p:nvSpPr>
        <p:spPr>
          <a:xfrm>
            <a:off x="442451" y="327895"/>
            <a:ext cx="11415251" cy="6190891"/>
          </a:xfrm>
        </p:spPr>
        <p:txBody>
          <a:bodyPr>
            <a:normAutofit/>
          </a:bodyPr>
          <a:lstStyle/>
          <a:p>
            <a:pPr algn="l"/>
            <a:r>
              <a:rPr lang="fr-FR" sz="3200" b="1"/>
              <a:t> Exercice 1 – Vrai ou Faux</a:t>
            </a:r>
            <a:endParaRPr lang="fr-FR" sz="3200"/>
          </a:p>
          <a:p>
            <a:pPr algn="l"/>
            <a:endParaRPr lang="fr-FR" sz="3200"/>
          </a:p>
          <a:p>
            <a:pPr algn="l"/>
            <a:r>
              <a:rPr lang="fr-FR" sz="3200"/>
              <a:t>👉 Lis les phrases et choisis : Vrai ou Faux</a:t>
            </a:r>
          </a:p>
          <a:p>
            <a:pPr algn="l"/>
            <a:endParaRPr lang="fr-FR" sz="3200"/>
          </a:p>
          <a:p>
            <a:pPr algn="l"/>
            <a:r>
              <a:rPr lang="fr-FR" sz="3200"/>
              <a:t>Chloé est en ville.</a:t>
            </a:r>
          </a:p>
          <a:p>
            <a:pPr algn="l"/>
            <a:r>
              <a:rPr lang="fr-FR" sz="3200"/>
              <a:t>Les vaches mangent de l’herbe.</a:t>
            </a:r>
          </a:p>
          <a:p>
            <a:pPr algn="l"/>
            <a:r>
              <a:rPr lang="fr-FR" sz="3200"/>
              <a:t>Chloé boit du café.</a:t>
            </a:r>
          </a:p>
          <a:p>
            <a:pPr algn="l"/>
            <a:r>
              <a:rPr lang="fr-FR" sz="3200"/>
              <a:t>Le vélo est contre un arbre.</a:t>
            </a:r>
          </a:p>
          <a:p>
            <a:pPr algn="l"/>
            <a:r>
              <a:rPr lang="fr-FR" sz="3200"/>
              <a:t>Chloé parle avec une femme.</a:t>
            </a:r>
          </a:p>
          <a:p>
            <a:pPr algn="l"/>
            <a:endParaRPr lang="fi-FI" sz="3200"/>
          </a:p>
        </p:txBody>
      </p:sp>
    </p:spTree>
    <p:extLst>
      <p:ext uri="{BB962C8B-B14F-4D97-AF65-F5344CB8AC3E}">
        <p14:creationId xmlns:p14="http://schemas.microsoft.com/office/powerpoint/2010/main" val="4276122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29807-3F2A-E2C5-AF7B-B251D28E142D}"/>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8B66C3FF-C803-DF29-987E-0BC9DE7FA916}"/>
              </a:ext>
            </a:extLst>
          </p:cNvPr>
          <p:cNvSpPr>
            <a:spLocks noGrp="1"/>
          </p:cNvSpPr>
          <p:nvPr>
            <p:ph type="subTitle" idx="1"/>
          </p:nvPr>
        </p:nvSpPr>
        <p:spPr>
          <a:xfrm>
            <a:off x="442451" y="327895"/>
            <a:ext cx="11415251" cy="6190891"/>
          </a:xfrm>
        </p:spPr>
        <p:txBody>
          <a:bodyPr>
            <a:normAutofit/>
          </a:bodyPr>
          <a:lstStyle/>
          <a:p>
            <a:pPr algn="l"/>
            <a:r>
              <a:rPr lang="fr-FR" sz="3200" b="1"/>
              <a:t>Exercice 2 – Questions simples</a:t>
            </a:r>
            <a:endParaRPr lang="fr-FR" sz="3200"/>
          </a:p>
          <a:p>
            <a:pPr algn="l"/>
            <a:endParaRPr lang="fr-FR" sz="3200"/>
          </a:p>
          <a:p>
            <a:pPr algn="l"/>
            <a:r>
              <a:rPr lang="fr-FR" sz="3200"/>
              <a:t>👉 Réponds avec une phrase simple</a:t>
            </a:r>
          </a:p>
          <a:p>
            <a:pPr algn="l"/>
            <a:endParaRPr lang="fr-FR" sz="3200"/>
          </a:p>
          <a:p>
            <a:pPr algn="l"/>
            <a:r>
              <a:rPr lang="fr-FR" sz="3200"/>
              <a:t>Que fait Chloé ?</a:t>
            </a:r>
          </a:p>
          <a:p>
            <a:pPr algn="l"/>
            <a:r>
              <a:rPr lang="fr-FR" sz="3200"/>
              <a:t>Où sont les vaches ?</a:t>
            </a:r>
          </a:p>
          <a:p>
            <a:pPr algn="l"/>
            <a:r>
              <a:rPr lang="fr-FR" sz="3200"/>
              <a:t>Que boit Chloé ?</a:t>
            </a:r>
          </a:p>
          <a:p>
            <a:pPr algn="l"/>
            <a:r>
              <a:rPr lang="fr-FR" sz="3200"/>
              <a:t>Comment est le paysage ?</a:t>
            </a:r>
          </a:p>
          <a:p>
            <a:pPr algn="l"/>
            <a:r>
              <a:rPr lang="fr-FR" sz="3200"/>
              <a:t>Avec qui Chloé parle ?</a:t>
            </a:r>
          </a:p>
          <a:p>
            <a:pPr algn="l"/>
            <a:endParaRPr lang="fi-FI" sz="3200"/>
          </a:p>
        </p:txBody>
      </p:sp>
    </p:spTree>
    <p:extLst>
      <p:ext uri="{BB962C8B-B14F-4D97-AF65-F5344CB8AC3E}">
        <p14:creationId xmlns:p14="http://schemas.microsoft.com/office/powerpoint/2010/main" val="24080407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F654A-13D0-8B80-4033-A9F5A4D4A691}"/>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89698009-FDD0-0735-D126-ACD507A9187A}"/>
              </a:ext>
            </a:extLst>
          </p:cNvPr>
          <p:cNvSpPr>
            <a:spLocks noGrp="1"/>
          </p:cNvSpPr>
          <p:nvPr>
            <p:ph type="subTitle" idx="1"/>
          </p:nvPr>
        </p:nvSpPr>
        <p:spPr>
          <a:xfrm>
            <a:off x="442451" y="327895"/>
            <a:ext cx="11415251" cy="6190891"/>
          </a:xfrm>
        </p:spPr>
        <p:txBody>
          <a:bodyPr>
            <a:normAutofit/>
          </a:bodyPr>
          <a:lstStyle/>
          <a:p>
            <a:pPr algn="l"/>
            <a:r>
              <a:rPr lang="fr-FR" sz="3200"/>
              <a:t>C'est samedi matin. Chloé ne ______ pas. Elle regarde par la ______ : il fait beau! Elle décide quelque chose: elle va sortir pour faire une ______ en vélo. Elle se prépare, elle prépare son vélo, elle prend de l'eau et elle sort de sa ______.</a:t>
            </a:r>
          </a:p>
          <a:p>
            <a:pPr algn="l"/>
            <a:endParaRPr lang="fr-FR" sz="3200"/>
          </a:p>
          <a:p>
            <a:pPr algn="l"/>
            <a:r>
              <a:rPr lang="fr-FR" sz="3200"/>
              <a:t>Chloé fait du vélo à la ______. Elle roule sur une petite route et elle est seule sur la route, il n'y a ______. Dans un champ, elle voit un joli pommier et des ______ qui mangent de l'herbe. Il fait beau et le soleil brille, Chloé est heureuse!</a:t>
            </a:r>
          </a:p>
          <a:p>
            <a:pPr algn="l"/>
            <a:endParaRPr lang="fr-FR" sz="3200"/>
          </a:p>
          <a:p>
            <a:pPr algn="l"/>
            <a:endParaRPr lang="fi-FI" sz="3200"/>
          </a:p>
        </p:txBody>
      </p:sp>
    </p:spTree>
    <p:extLst>
      <p:ext uri="{BB962C8B-B14F-4D97-AF65-F5344CB8AC3E}">
        <p14:creationId xmlns:p14="http://schemas.microsoft.com/office/powerpoint/2010/main" val="2486854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06344-6E28-7329-04A9-E29CB667B1CF}"/>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5C9C91C3-5CA5-E462-D7ED-DEDE4DF5C838}"/>
              </a:ext>
            </a:extLst>
          </p:cNvPr>
          <p:cNvSpPr>
            <a:spLocks noGrp="1"/>
          </p:cNvSpPr>
          <p:nvPr>
            <p:ph type="subTitle" idx="1"/>
          </p:nvPr>
        </p:nvSpPr>
        <p:spPr>
          <a:xfrm>
            <a:off x="442451" y="327895"/>
            <a:ext cx="11415251" cy="6190891"/>
          </a:xfrm>
        </p:spPr>
        <p:txBody>
          <a:bodyPr>
            <a:normAutofit/>
          </a:bodyPr>
          <a:lstStyle/>
          <a:p>
            <a:pPr algn="l"/>
            <a:r>
              <a:rPr lang="fr-FR" sz="3200"/>
              <a:t>Chloé s’arrête et elle ______ du vélo. Elle pose le vélo contre un arbre. Elle regarde le ______ : tout est calme, les feuilles bougent dans le ______ et la nature est si belle. Après quelques minutes, Chloé remonte sur son vélo et elle continue sa balade.</a:t>
            </a:r>
          </a:p>
          <a:p>
            <a:pPr algn="l"/>
            <a:endParaRPr lang="fr-FR" sz="3200"/>
          </a:p>
          <a:p>
            <a:pPr algn="l"/>
            <a:r>
              <a:rPr lang="fr-FR" sz="3200"/>
              <a:t>Elle arrive maintenant dans un petit ______ et elle s'arrête pour parler avec une vieille ______. La femme sourit. Les deux femmes discutent ______. Chloé adore ces petits moments de la vie surtout les contacts simples et naturels avec les ______.</a:t>
            </a:r>
            <a:endParaRPr lang="fi-FI" sz="3200"/>
          </a:p>
        </p:txBody>
      </p:sp>
    </p:spTree>
    <p:extLst>
      <p:ext uri="{BB962C8B-B14F-4D97-AF65-F5344CB8AC3E}">
        <p14:creationId xmlns:p14="http://schemas.microsoft.com/office/powerpoint/2010/main" val="267893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30197-A046-B013-77A2-BCB403902063}"/>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CDEFA911-A0C4-9140-3E15-C097AD74232C}"/>
              </a:ext>
            </a:extLst>
          </p:cNvPr>
          <p:cNvSpPr>
            <a:spLocks noGrp="1"/>
          </p:cNvSpPr>
          <p:nvPr>
            <p:ph type="subTitle" idx="1"/>
          </p:nvPr>
        </p:nvSpPr>
        <p:spPr>
          <a:xfrm>
            <a:off x="442451" y="327895"/>
            <a:ext cx="11415251" cy="6190891"/>
          </a:xfrm>
        </p:spPr>
        <p:txBody>
          <a:bodyPr>
            <a:normAutofit/>
          </a:bodyPr>
          <a:lstStyle/>
          <a:p>
            <a:pPr algn="l"/>
            <a:r>
              <a:rPr lang="fr-FR" sz="3200"/>
              <a:t>La balade continue. Mais Chloé commmence à avoir un peu ______. Heureusement qu'elle a sa petite ______ d'eau avec! Elle boit. Ah ça fait du bien! Maintenant, elle est prête à continuer sa balade. </a:t>
            </a:r>
          </a:p>
          <a:p>
            <a:pPr algn="l"/>
            <a:endParaRPr lang="fr-FR" sz="3200"/>
          </a:p>
          <a:p>
            <a:pPr algn="l"/>
            <a:r>
              <a:rPr lang="fr-FR" sz="3200"/>
              <a:t>Une voiture rouge arrive en face sur la route. C'est la première voiture que voit Chloé. Chloé la regarde, c'est une ______ Citroën 2CV. Après 10 minutes, Chloé arrive enfin chez elle. Cette journée est vraiment géniale, et pourquoi pas faire une autre balade ______?</a:t>
            </a:r>
            <a:endParaRPr lang="fi-FI" sz="3200"/>
          </a:p>
        </p:txBody>
      </p:sp>
    </p:spTree>
    <p:extLst>
      <p:ext uri="{BB962C8B-B14F-4D97-AF65-F5344CB8AC3E}">
        <p14:creationId xmlns:p14="http://schemas.microsoft.com/office/powerpoint/2010/main" val="2827969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C56EEB-B31D-62E5-8563-11121F7F16A8}"/>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9FD8705F-E9CA-3129-AA30-8DCC6F97C35D}"/>
              </a:ext>
            </a:extLst>
          </p:cNvPr>
          <p:cNvSpPr>
            <a:spLocks noGrp="1"/>
          </p:cNvSpPr>
          <p:nvPr>
            <p:ph type="subTitle" idx="1"/>
          </p:nvPr>
        </p:nvSpPr>
        <p:spPr>
          <a:xfrm>
            <a:off x="442451" y="327895"/>
            <a:ext cx="11415251" cy="6190891"/>
          </a:xfrm>
        </p:spPr>
        <p:txBody>
          <a:bodyPr>
            <a:normAutofit/>
          </a:bodyPr>
          <a:lstStyle/>
          <a:p>
            <a:pPr algn="l"/>
            <a:r>
              <a:rPr lang="fr-FR" sz="3200"/>
              <a:t>C’</a:t>
            </a:r>
            <a:r>
              <a:rPr lang="fr-FR" sz="3200" b="1">
                <a:solidFill>
                  <a:srgbClr val="FF0000"/>
                </a:solidFill>
              </a:rPr>
              <a:t>était</a:t>
            </a:r>
            <a:r>
              <a:rPr lang="fr-FR" sz="3200"/>
              <a:t> samedi matin. Chloé </a:t>
            </a:r>
            <a:r>
              <a:rPr lang="fr-FR" sz="3200" b="1">
                <a:solidFill>
                  <a:srgbClr val="FF0000"/>
                </a:solidFill>
              </a:rPr>
              <a:t>n’a pas travaillé</a:t>
            </a:r>
            <a:r>
              <a:rPr lang="fr-FR" sz="3200"/>
              <a:t>. Elle </a:t>
            </a:r>
            <a:r>
              <a:rPr lang="fr-FR" sz="3200" b="1">
                <a:solidFill>
                  <a:srgbClr val="FF0000"/>
                </a:solidFill>
              </a:rPr>
              <a:t>a regardé </a:t>
            </a:r>
            <a:r>
              <a:rPr lang="fr-FR" sz="3200"/>
              <a:t>par la fenêtre: il </a:t>
            </a:r>
            <a:r>
              <a:rPr lang="fr-FR" sz="3200" b="1">
                <a:solidFill>
                  <a:srgbClr val="FF0000"/>
                </a:solidFill>
              </a:rPr>
              <a:t>faisait</a:t>
            </a:r>
            <a:r>
              <a:rPr lang="fr-FR" sz="3200"/>
              <a:t> beau! Elle </a:t>
            </a:r>
            <a:r>
              <a:rPr lang="fr-FR" sz="3200" b="1">
                <a:solidFill>
                  <a:srgbClr val="FF0000"/>
                </a:solidFill>
              </a:rPr>
              <a:t>a décidé </a:t>
            </a:r>
            <a:r>
              <a:rPr lang="fr-FR" sz="3200"/>
              <a:t>quelque chose: elle </a:t>
            </a:r>
            <a:r>
              <a:rPr lang="fr-FR" sz="3200" b="1">
                <a:solidFill>
                  <a:srgbClr val="FF0000"/>
                </a:solidFill>
              </a:rPr>
              <a:t>est sortie </a:t>
            </a:r>
            <a:r>
              <a:rPr lang="fr-FR" sz="3200"/>
              <a:t>pour faire une balade en vélo. Elle </a:t>
            </a:r>
            <a:r>
              <a:rPr lang="fr-FR" sz="3200" b="1">
                <a:solidFill>
                  <a:srgbClr val="FF0000"/>
                </a:solidFill>
              </a:rPr>
              <a:t>s’est préparée</a:t>
            </a:r>
            <a:r>
              <a:rPr lang="fr-FR" sz="3200"/>
              <a:t>, elle </a:t>
            </a:r>
            <a:r>
              <a:rPr lang="fr-FR" sz="3200" b="1">
                <a:solidFill>
                  <a:srgbClr val="FF0000"/>
                </a:solidFill>
              </a:rPr>
              <a:t>a préparé </a:t>
            </a:r>
            <a:r>
              <a:rPr lang="fr-FR" sz="3200"/>
              <a:t>son vélo, elle </a:t>
            </a:r>
            <a:r>
              <a:rPr lang="fr-FR" sz="3200" b="1">
                <a:solidFill>
                  <a:srgbClr val="FF0000"/>
                </a:solidFill>
              </a:rPr>
              <a:t>a pris </a:t>
            </a:r>
            <a:r>
              <a:rPr lang="fr-FR" sz="3200"/>
              <a:t>de l'eau et elle </a:t>
            </a:r>
            <a:r>
              <a:rPr lang="fr-FR" sz="3200" b="1">
                <a:solidFill>
                  <a:srgbClr val="FF0000"/>
                </a:solidFill>
              </a:rPr>
              <a:t>est sortie </a:t>
            </a:r>
            <a:r>
              <a:rPr lang="fr-FR" sz="3200"/>
              <a:t>de sa maison.</a:t>
            </a:r>
          </a:p>
          <a:p>
            <a:pPr algn="l"/>
            <a:endParaRPr lang="fr-FR" sz="3200"/>
          </a:p>
          <a:p>
            <a:pPr algn="l"/>
            <a:r>
              <a:rPr lang="fr-FR" sz="3200"/>
              <a:t>Chloé </a:t>
            </a:r>
            <a:r>
              <a:rPr lang="fr-FR" sz="3200" b="1">
                <a:solidFill>
                  <a:srgbClr val="FF0000"/>
                </a:solidFill>
              </a:rPr>
              <a:t>a fait </a:t>
            </a:r>
            <a:r>
              <a:rPr lang="fr-FR" sz="3200"/>
              <a:t>du vélo à la campagne. Elle </a:t>
            </a:r>
            <a:r>
              <a:rPr lang="fr-FR" sz="3200" b="1">
                <a:solidFill>
                  <a:srgbClr val="FF0000"/>
                </a:solidFill>
              </a:rPr>
              <a:t>a roulé </a:t>
            </a:r>
            <a:r>
              <a:rPr lang="fr-FR" sz="3200"/>
              <a:t>sur une petite route et elle </a:t>
            </a:r>
            <a:r>
              <a:rPr lang="fr-FR" sz="3200" b="1">
                <a:solidFill>
                  <a:srgbClr val="FF0000"/>
                </a:solidFill>
              </a:rPr>
              <a:t>était</a:t>
            </a:r>
            <a:r>
              <a:rPr lang="fr-FR" sz="3200"/>
              <a:t> seule sur la route, il </a:t>
            </a:r>
            <a:r>
              <a:rPr lang="fr-FR" sz="3200" b="1">
                <a:solidFill>
                  <a:srgbClr val="FF0000"/>
                </a:solidFill>
              </a:rPr>
              <a:t>n’y avait personne</a:t>
            </a:r>
            <a:r>
              <a:rPr lang="fr-FR" sz="3200"/>
              <a:t>. Dans un champ, elle </a:t>
            </a:r>
            <a:r>
              <a:rPr lang="fr-FR" sz="3200" b="1">
                <a:solidFill>
                  <a:srgbClr val="FF0000"/>
                </a:solidFill>
              </a:rPr>
              <a:t>a vu </a:t>
            </a:r>
            <a:r>
              <a:rPr lang="fr-FR" sz="3200"/>
              <a:t>un joli pommier et des vaches qui </a:t>
            </a:r>
            <a:r>
              <a:rPr lang="fr-FR" sz="3200" b="1">
                <a:solidFill>
                  <a:srgbClr val="FF0000"/>
                </a:solidFill>
              </a:rPr>
              <a:t>ont mangé</a:t>
            </a:r>
            <a:r>
              <a:rPr lang="fr-FR" sz="3200"/>
              <a:t> de l'herbe. Il </a:t>
            </a:r>
            <a:r>
              <a:rPr lang="fr-FR" sz="3200" b="1">
                <a:solidFill>
                  <a:srgbClr val="FF0000"/>
                </a:solidFill>
              </a:rPr>
              <a:t>a fait </a:t>
            </a:r>
            <a:r>
              <a:rPr lang="fr-FR" sz="3200"/>
              <a:t>beau et le soleil </a:t>
            </a:r>
            <a:r>
              <a:rPr lang="fr-FR" sz="3200" b="1">
                <a:solidFill>
                  <a:srgbClr val="FF0000"/>
                </a:solidFill>
              </a:rPr>
              <a:t>a brillé </a:t>
            </a:r>
            <a:r>
              <a:rPr lang="fr-FR" sz="3200"/>
              <a:t>(il </a:t>
            </a:r>
            <a:r>
              <a:rPr lang="fr-FR" sz="3200" b="1">
                <a:solidFill>
                  <a:srgbClr val="FF0000"/>
                </a:solidFill>
              </a:rPr>
              <a:t>faisait</a:t>
            </a:r>
            <a:r>
              <a:rPr lang="fr-FR" sz="3200"/>
              <a:t> beau et le soleil </a:t>
            </a:r>
            <a:r>
              <a:rPr lang="fr-FR" sz="3200" b="1">
                <a:solidFill>
                  <a:srgbClr val="FF0000"/>
                </a:solidFill>
              </a:rPr>
              <a:t>brillait</a:t>
            </a:r>
            <a:r>
              <a:rPr lang="fr-FR" sz="3200"/>
              <a:t>), Chloé </a:t>
            </a:r>
            <a:r>
              <a:rPr lang="fr-FR" sz="3200" b="1">
                <a:solidFill>
                  <a:srgbClr val="FF0000"/>
                </a:solidFill>
              </a:rPr>
              <a:t>était</a:t>
            </a:r>
            <a:r>
              <a:rPr lang="fr-FR" sz="3200"/>
              <a:t> heureuse!</a:t>
            </a:r>
          </a:p>
          <a:p>
            <a:pPr algn="l"/>
            <a:endParaRPr lang="fr-FR" sz="3200"/>
          </a:p>
          <a:p>
            <a:pPr algn="l"/>
            <a:endParaRPr lang="fi-FI" sz="3200"/>
          </a:p>
        </p:txBody>
      </p:sp>
    </p:spTree>
    <p:extLst>
      <p:ext uri="{BB962C8B-B14F-4D97-AF65-F5344CB8AC3E}">
        <p14:creationId xmlns:p14="http://schemas.microsoft.com/office/powerpoint/2010/main" val="725736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75B10-C93D-FDA4-2FE7-B1EBD666572D}"/>
            </a:ext>
          </a:extLst>
        </p:cNvPr>
        <p:cNvGrpSpPr/>
        <p:nvPr/>
      </p:nvGrpSpPr>
      <p:grpSpPr>
        <a:xfrm>
          <a:off x="0" y="0"/>
          <a:ext cx="0" cy="0"/>
          <a:chOff x="0" y="0"/>
          <a:chExt cx="0" cy="0"/>
        </a:xfrm>
      </p:grpSpPr>
      <p:pic>
        <p:nvPicPr>
          <p:cNvPr id="3" name="Kuva 2">
            <a:extLst>
              <a:ext uri="{FF2B5EF4-FFF2-40B4-BE49-F238E27FC236}">
                <a16:creationId xmlns:a16="http://schemas.microsoft.com/office/drawing/2014/main" id="{828F75EB-F58A-409A-C360-B865472AA1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278" y="0"/>
            <a:ext cx="8569444" cy="6858000"/>
          </a:xfrm>
          <a:prstGeom prst="rect">
            <a:avLst/>
          </a:prstGeom>
          <a:ln>
            <a:noFill/>
          </a:ln>
          <a:effectLst>
            <a:softEdge rad="112500"/>
          </a:effectLst>
        </p:spPr>
      </p:pic>
    </p:spTree>
    <p:extLst>
      <p:ext uri="{BB962C8B-B14F-4D97-AF65-F5344CB8AC3E}">
        <p14:creationId xmlns:p14="http://schemas.microsoft.com/office/powerpoint/2010/main" val="4013123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uva 6">
            <a:extLst>
              <a:ext uri="{FF2B5EF4-FFF2-40B4-BE49-F238E27FC236}">
                <a16:creationId xmlns:a16="http://schemas.microsoft.com/office/drawing/2014/main" id="{73431F3D-49F9-F1FF-2C9F-5EF3BFB5AA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278" y="0"/>
            <a:ext cx="8569444" cy="6858000"/>
          </a:xfrm>
          <a:prstGeom prst="rect">
            <a:avLst/>
          </a:prstGeom>
          <a:ln>
            <a:noFill/>
          </a:ln>
          <a:effectLst>
            <a:softEdge rad="112500"/>
          </a:effectLst>
        </p:spPr>
      </p:pic>
    </p:spTree>
    <p:extLst>
      <p:ext uri="{BB962C8B-B14F-4D97-AF65-F5344CB8AC3E}">
        <p14:creationId xmlns:p14="http://schemas.microsoft.com/office/powerpoint/2010/main" val="28173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BFBF4-32E4-7F4F-50F7-923C21E4AF1F}"/>
            </a:ext>
          </a:extLst>
        </p:cNvPr>
        <p:cNvGrpSpPr/>
        <p:nvPr/>
      </p:nvGrpSpPr>
      <p:grpSpPr>
        <a:xfrm>
          <a:off x="0" y="0"/>
          <a:ext cx="0" cy="0"/>
          <a:chOff x="0" y="0"/>
          <a:chExt cx="0" cy="0"/>
        </a:xfrm>
      </p:grpSpPr>
      <p:pic>
        <p:nvPicPr>
          <p:cNvPr id="3" name="Kuva 2">
            <a:extLst>
              <a:ext uri="{FF2B5EF4-FFF2-40B4-BE49-F238E27FC236}">
                <a16:creationId xmlns:a16="http://schemas.microsoft.com/office/drawing/2014/main" id="{C3A02ADA-000D-E3FA-60CF-3987C19639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278" y="0"/>
            <a:ext cx="8569444" cy="6858000"/>
          </a:xfrm>
          <a:prstGeom prst="rect">
            <a:avLst/>
          </a:prstGeom>
          <a:ln>
            <a:noFill/>
          </a:ln>
          <a:effectLst>
            <a:softEdge rad="112500"/>
          </a:effectLst>
        </p:spPr>
      </p:pic>
    </p:spTree>
    <p:extLst>
      <p:ext uri="{BB962C8B-B14F-4D97-AF65-F5344CB8AC3E}">
        <p14:creationId xmlns:p14="http://schemas.microsoft.com/office/powerpoint/2010/main" val="3037143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FD2B1-150C-7838-A391-71C9441C4FE1}"/>
            </a:ext>
          </a:extLst>
        </p:cNvPr>
        <p:cNvGrpSpPr/>
        <p:nvPr/>
      </p:nvGrpSpPr>
      <p:grpSpPr>
        <a:xfrm>
          <a:off x="0" y="0"/>
          <a:ext cx="0" cy="0"/>
          <a:chOff x="0" y="0"/>
          <a:chExt cx="0" cy="0"/>
        </a:xfrm>
      </p:grpSpPr>
      <p:pic>
        <p:nvPicPr>
          <p:cNvPr id="3" name="Kuva 2">
            <a:extLst>
              <a:ext uri="{FF2B5EF4-FFF2-40B4-BE49-F238E27FC236}">
                <a16:creationId xmlns:a16="http://schemas.microsoft.com/office/drawing/2014/main" id="{716466CF-C4D8-6B21-CA44-98389B31D5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278" y="0"/>
            <a:ext cx="8569444" cy="6858000"/>
          </a:xfrm>
          <a:prstGeom prst="rect">
            <a:avLst/>
          </a:prstGeom>
          <a:ln>
            <a:noFill/>
          </a:ln>
          <a:effectLst>
            <a:softEdge rad="112500"/>
          </a:effectLst>
        </p:spPr>
      </p:pic>
    </p:spTree>
    <p:extLst>
      <p:ext uri="{BB962C8B-B14F-4D97-AF65-F5344CB8AC3E}">
        <p14:creationId xmlns:p14="http://schemas.microsoft.com/office/powerpoint/2010/main" val="2621525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F6B3E-B5D9-4597-4C4D-E95BC7AA7DB1}"/>
            </a:ext>
          </a:extLst>
        </p:cNvPr>
        <p:cNvGrpSpPr/>
        <p:nvPr/>
      </p:nvGrpSpPr>
      <p:grpSpPr>
        <a:xfrm>
          <a:off x="0" y="0"/>
          <a:ext cx="0" cy="0"/>
          <a:chOff x="0" y="0"/>
          <a:chExt cx="0" cy="0"/>
        </a:xfrm>
      </p:grpSpPr>
      <p:pic>
        <p:nvPicPr>
          <p:cNvPr id="3" name="Kuva 2">
            <a:extLst>
              <a:ext uri="{FF2B5EF4-FFF2-40B4-BE49-F238E27FC236}">
                <a16:creationId xmlns:a16="http://schemas.microsoft.com/office/drawing/2014/main" id="{44D6960B-E172-FDF1-DE91-7093318362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278" y="0"/>
            <a:ext cx="8569444" cy="6858000"/>
          </a:xfrm>
          <a:prstGeom prst="rect">
            <a:avLst/>
          </a:prstGeom>
          <a:ln>
            <a:noFill/>
          </a:ln>
          <a:effectLst>
            <a:softEdge rad="112500"/>
          </a:effectLst>
        </p:spPr>
      </p:pic>
    </p:spTree>
    <p:extLst>
      <p:ext uri="{BB962C8B-B14F-4D97-AF65-F5344CB8AC3E}">
        <p14:creationId xmlns:p14="http://schemas.microsoft.com/office/powerpoint/2010/main" val="2497419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A11FF-506D-D675-2D4C-6677EDFCC908}"/>
            </a:ext>
          </a:extLst>
        </p:cNvPr>
        <p:cNvGrpSpPr/>
        <p:nvPr/>
      </p:nvGrpSpPr>
      <p:grpSpPr>
        <a:xfrm>
          <a:off x="0" y="0"/>
          <a:ext cx="0" cy="0"/>
          <a:chOff x="0" y="0"/>
          <a:chExt cx="0" cy="0"/>
        </a:xfrm>
      </p:grpSpPr>
      <p:pic>
        <p:nvPicPr>
          <p:cNvPr id="3" name="Kuva 2">
            <a:extLst>
              <a:ext uri="{FF2B5EF4-FFF2-40B4-BE49-F238E27FC236}">
                <a16:creationId xmlns:a16="http://schemas.microsoft.com/office/drawing/2014/main" id="{668BC220-2D38-9C28-58A9-82CCF27CD0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278" y="0"/>
            <a:ext cx="8569444" cy="6858000"/>
          </a:xfrm>
          <a:prstGeom prst="rect">
            <a:avLst/>
          </a:prstGeom>
          <a:ln>
            <a:noFill/>
          </a:ln>
          <a:effectLst>
            <a:softEdge rad="112500"/>
          </a:effectLst>
        </p:spPr>
      </p:pic>
    </p:spTree>
    <p:extLst>
      <p:ext uri="{BB962C8B-B14F-4D97-AF65-F5344CB8AC3E}">
        <p14:creationId xmlns:p14="http://schemas.microsoft.com/office/powerpoint/2010/main" val="1509461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B440F-3698-4641-B76B-145F7D117E90}"/>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77948837-C198-8D0E-77AD-580DFAF294BB}"/>
              </a:ext>
            </a:extLst>
          </p:cNvPr>
          <p:cNvSpPr>
            <a:spLocks noGrp="1"/>
          </p:cNvSpPr>
          <p:nvPr>
            <p:ph type="subTitle" idx="1"/>
          </p:nvPr>
        </p:nvSpPr>
        <p:spPr>
          <a:xfrm>
            <a:off x="442451" y="327895"/>
            <a:ext cx="11415251" cy="6190891"/>
          </a:xfrm>
        </p:spPr>
        <p:txBody>
          <a:bodyPr>
            <a:normAutofit/>
          </a:bodyPr>
          <a:lstStyle/>
          <a:p>
            <a:pPr algn="l"/>
            <a:r>
              <a:rPr lang="fr-FR" sz="3200"/>
              <a:t>C'est samedi matin. Chloé ne travaille pas. Elle regarde par la fenêtre: il fait beau! Elle décide quelque chose: elle va sortir pour faire une balade en vélo. Elle se prépare, elle prépare son vélo, elle prend de l'eau et elle sort de sa maison.</a:t>
            </a:r>
          </a:p>
          <a:p>
            <a:pPr algn="l"/>
            <a:endParaRPr lang="fr-FR" sz="3200"/>
          </a:p>
          <a:p>
            <a:pPr algn="l"/>
            <a:r>
              <a:rPr lang="fr-FR" sz="3200"/>
              <a:t>Chloé fait du vélo à la campagne. Elle roule sur une petite route et elle est seule sur la route, il n'y a personne. Dans un champ, elle voit un joli pommier et des vaches qui mangent de l'herbe. Il fait beau et le soleil brille, Chloé est heureuse!</a:t>
            </a:r>
          </a:p>
          <a:p>
            <a:pPr algn="l"/>
            <a:endParaRPr lang="fr-FR" sz="3200"/>
          </a:p>
          <a:p>
            <a:pPr algn="l"/>
            <a:endParaRPr lang="fi-FI" sz="3200"/>
          </a:p>
        </p:txBody>
      </p:sp>
    </p:spTree>
    <p:extLst>
      <p:ext uri="{BB962C8B-B14F-4D97-AF65-F5344CB8AC3E}">
        <p14:creationId xmlns:p14="http://schemas.microsoft.com/office/powerpoint/2010/main" val="2049193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471E2-198B-C582-2803-ED08121BD609}"/>
            </a:ext>
          </a:extLst>
        </p:cNvPr>
        <p:cNvGrpSpPr/>
        <p:nvPr/>
      </p:nvGrpSpPr>
      <p:grpSpPr>
        <a:xfrm>
          <a:off x="0" y="0"/>
          <a:ext cx="0" cy="0"/>
          <a:chOff x="0" y="0"/>
          <a:chExt cx="0" cy="0"/>
        </a:xfrm>
      </p:grpSpPr>
      <p:sp>
        <p:nvSpPr>
          <p:cNvPr id="3" name="Alaotsikko 2">
            <a:extLst>
              <a:ext uri="{FF2B5EF4-FFF2-40B4-BE49-F238E27FC236}">
                <a16:creationId xmlns:a16="http://schemas.microsoft.com/office/drawing/2014/main" id="{6C23DB84-49EF-2E6C-4381-C7EBC3F0F6DF}"/>
              </a:ext>
            </a:extLst>
          </p:cNvPr>
          <p:cNvSpPr>
            <a:spLocks noGrp="1"/>
          </p:cNvSpPr>
          <p:nvPr>
            <p:ph type="subTitle" idx="1"/>
          </p:nvPr>
        </p:nvSpPr>
        <p:spPr>
          <a:xfrm>
            <a:off x="442451" y="327895"/>
            <a:ext cx="11415251" cy="6190891"/>
          </a:xfrm>
        </p:spPr>
        <p:txBody>
          <a:bodyPr>
            <a:normAutofit/>
          </a:bodyPr>
          <a:lstStyle/>
          <a:p>
            <a:pPr algn="l"/>
            <a:r>
              <a:rPr lang="fr-FR" sz="3200"/>
              <a:t>Chloé s’arrête et elle descend du vélo. Elle pose le vélo contre un arbre. Elle regarde le paysage: tout est calme, les feuilles bougent dans le vent et la nature est si belle. Après quelques minutes, Chloé remonte sur son vélo et elle continue sa balade.</a:t>
            </a:r>
          </a:p>
          <a:p>
            <a:pPr algn="l"/>
            <a:endParaRPr lang="fr-FR" sz="3200"/>
          </a:p>
          <a:p>
            <a:pPr algn="l"/>
            <a:r>
              <a:rPr lang="fr-FR" sz="3200"/>
              <a:t>Elle arrive maintenant dans un petit village et elle s'arrête pour parler avec une vieille dame. La femme sourit. Les deux femmes discutent ensemble. Chloé adore ces petits moments de la vie surtout les contacts simples et naturels avec les gens.</a:t>
            </a:r>
            <a:endParaRPr lang="fi-FI" sz="3200"/>
          </a:p>
        </p:txBody>
      </p:sp>
    </p:spTree>
    <p:extLst>
      <p:ext uri="{BB962C8B-B14F-4D97-AF65-F5344CB8AC3E}">
        <p14:creationId xmlns:p14="http://schemas.microsoft.com/office/powerpoint/2010/main" val="1561887193"/>
      </p:ext>
    </p:extLst>
  </p:cSld>
  <p:clrMapOvr>
    <a:masterClrMapping/>
  </p:clrMapOvr>
</p:sld>
</file>

<file path=ppt/theme/theme1.xml><?xml version="1.0" encoding="utf-8"?>
<a:theme xmlns:a="http://schemas.openxmlformats.org/drawingml/2006/main" name="Office-te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204</TotalTime>
  <Words>1255</Words>
  <Application>Microsoft Office PowerPoint</Application>
  <PresentationFormat>Laajakuva</PresentationFormat>
  <Paragraphs>89</Paragraphs>
  <Slides>18</Slides>
  <Notes>6</Notes>
  <HiddenSlides>0</HiddenSlides>
  <MMClips>0</MMClips>
  <ScaleCrop>false</ScaleCrop>
  <HeadingPairs>
    <vt:vector size="6" baseType="variant">
      <vt:variant>
        <vt:lpstr>Käytetyt fontit</vt:lpstr>
      </vt:variant>
      <vt:variant>
        <vt:i4>3</vt:i4>
      </vt:variant>
      <vt:variant>
        <vt:lpstr>Teema</vt:lpstr>
      </vt:variant>
      <vt:variant>
        <vt:i4>1</vt:i4>
      </vt:variant>
      <vt:variant>
        <vt:lpstr>Dian otsikot</vt:lpstr>
      </vt:variant>
      <vt:variant>
        <vt:i4>18</vt:i4>
      </vt:variant>
    </vt:vector>
  </HeadingPairs>
  <TitlesOfParts>
    <vt:vector size="22" baseType="lpstr">
      <vt:lpstr>Aptos</vt:lpstr>
      <vt:lpstr>Aptos Display</vt:lpstr>
      <vt:lpstr>Arial</vt:lpstr>
      <vt:lpstr>Office-teema</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lpstr>PowerPoint-esitys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Jere Dauchy</dc:creator>
  <cp:lastModifiedBy>Jere Dauchy</cp:lastModifiedBy>
  <cp:revision>6</cp:revision>
  <dcterms:created xsi:type="dcterms:W3CDTF">2026-04-12T11:39:02Z</dcterms:created>
  <dcterms:modified xsi:type="dcterms:W3CDTF">2026-04-23T08:09:57Z</dcterms:modified>
</cp:coreProperties>
</file>